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28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280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84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20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7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344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05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3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201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370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51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5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engi-oskal@yande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ru-RU" sz="6000" b="1" u="sng" dirty="0" smtClean="0">
                <a:solidFill>
                  <a:srgbClr val="00FF00"/>
                </a:solidFill>
              </a:rPr>
              <a:t>Уважаемые студенты!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>
                <a:solidFill>
                  <a:srgbClr val="00B0F0"/>
                </a:solidFill>
              </a:rPr>
              <a:t>Задание </a:t>
            </a:r>
            <a:r>
              <a:rPr lang="ru-RU" b="1" u="sng" smtClean="0">
                <a:solidFill>
                  <a:srgbClr val="00B0F0"/>
                </a:solidFill>
              </a:rPr>
              <a:t>на </a:t>
            </a:r>
            <a:r>
              <a:rPr lang="ru-RU" b="1" u="sng" smtClean="0">
                <a:solidFill>
                  <a:srgbClr val="00B0F0"/>
                </a:solidFill>
              </a:rPr>
              <a:t>20 </a:t>
            </a:r>
            <a:r>
              <a:rPr lang="ru-RU" b="1" u="sng" dirty="0" smtClean="0">
                <a:solidFill>
                  <a:srgbClr val="00B0F0"/>
                </a:solidFill>
              </a:rPr>
              <a:t>января</a:t>
            </a:r>
            <a:br>
              <a:rPr lang="ru-RU" b="1" u="sng" dirty="0" smtClean="0">
                <a:solidFill>
                  <a:srgbClr val="00B0F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В помощь вам я подготовила шаблон, как всегда.</a:t>
            </a:r>
            <a:br>
              <a:rPr lang="ru-RU" sz="2200" dirty="0" smtClean="0"/>
            </a:br>
            <a:r>
              <a:rPr lang="ru-RU" sz="2200" dirty="0" smtClean="0"/>
              <a:t>Вам остается только, по сути, ответить на вопросы по содержанию. По окончанию работы данный слайд надо будет удалить.</a:t>
            </a:r>
            <a:br>
              <a:rPr lang="ru-RU" sz="2200" dirty="0" smtClean="0"/>
            </a:br>
            <a:r>
              <a:rPr lang="ru-RU" sz="2200" dirty="0" smtClean="0"/>
              <a:t>По п.</a:t>
            </a:r>
            <a:r>
              <a:rPr lang="ru-RU" sz="2200" b="1" dirty="0" smtClean="0"/>
              <a:t>1</a:t>
            </a:r>
            <a:r>
              <a:rPr lang="ru-RU" sz="2200" b="1" dirty="0"/>
              <a:t>. Раскрыть </a:t>
            </a:r>
            <a:r>
              <a:rPr lang="ru-RU" sz="2200" b="1" dirty="0" smtClean="0"/>
              <a:t>понятие </a:t>
            </a:r>
            <a:r>
              <a:rPr lang="ru-RU" sz="2400" dirty="0"/>
              <a:t>дискретизации</a:t>
            </a:r>
            <a:br>
              <a:rPr lang="ru-RU" sz="2400" dirty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По остальным пунктам – на каждый пункт – отдельный слайд).</a:t>
            </a:r>
            <a:br>
              <a:rPr lang="ru-RU" sz="2200" b="1" dirty="0" smtClean="0"/>
            </a:br>
            <a:r>
              <a:rPr lang="ru-RU" sz="2200" b="1" dirty="0" smtClean="0"/>
              <a:t>Слайды не должны быть пустыми. Если остаётся много свободного места, вставить изображение по теме.</a:t>
            </a:r>
            <a:br>
              <a:rPr lang="ru-RU" sz="2200" b="1" dirty="0" smtClean="0"/>
            </a:br>
            <a:r>
              <a:rPr lang="ru-RU" sz="2200" b="1" dirty="0" smtClean="0"/>
              <a:t>В итоге  у вас должно получиться минимум 10 слайдов!!! Титульный и содержание уже готовы.</a:t>
            </a:r>
            <a:br>
              <a:rPr lang="ru-RU" sz="2200" b="1" dirty="0" smtClean="0"/>
            </a:br>
            <a:r>
              <a:rPr lang="ru-RU" sz="2000" b="1" dirty="0"/>
              <a:t>Работы присылаем на электронную почту!!!</a:t>
            </a:r>
            <a:br>
              <a:rPr lang="ru-RU" sz="2000" b="1" dirty="0"/>
            </a:br>
            <a:r>
              <a:rPr lang="en-US" sz="3600" b="1" dirty="0">
                <a:hlinkClick r:id="rId2"/>
              </a:rPr>
              <a:t>bengi-oskal@yandex.ru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ru-RU" sz="2000" b="1" dirty="0"/>
              <a:t>Чтобы не ошибиться, можно просто скопировать и вставить мой </a:t>
            </a:r>
            <a:r>
              <a:rPr lang="ru-RU" sz="2000" b="1" dirty="0" smtClean="0"/>
              <a:t>адрес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647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6255" y="1151908"/>
            <a:ext cx="12192000" cy="2493818"/>
          </a:xfrm>
        </p:spPr>
        <p:txBody>
          <a:bodyPr>
            <a:normAutofit/>
          </a:bodyPr>
          <a:lstStyle/>
          <a:p>
            <a:r>
              <a:rPr lang="ru-RU" b="1" dirty="0"/>
              <a:t>Универсальность дискретного представления информации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0" y="5486400"/>
            <a:ext cx="9144000" cy="1371600"/>
          </a:xfrm>
        </p:spPr>
        <p:txBody>
          <a:bodyPr/>
          <a:lstStyle/>
          <a:p>
            <a:r>
              <a:rPr lang="ru-RU" dirty="0" smtClean="0"/>
              <a:t>Выполнил:</a:t>
            </a:r>
          </a:p>
          <a:p>
            <a:r>
              <a:rPr lang="ru-RU" dirty="0" smtClean="0"/>
              <a:t>Проверил: О. А. Петроченко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71251"/>
            <a:ext cx="12192000" cy="498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 smtClean="0"/>
              <a:t>Тогучинский</a:t>
            </a:r>
            <a:r>
              <a:rPr lang="ru-RU" dirty="0" smtClean="0"/>
              <a:t> политехнический колледж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923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45" y="0"/>
            <a:ext cx="10515600" cy="902525"/>
          </a:xfrm>
        </p:spPr>
        <p:txBody>
          <a:bodyPr/>
          <a:lstStyle/>
          <a:p>
            <a:r>
              <a:rPr lang="ru-RU" dirty="0" smtClean="0"/>
              <a:t>Содержание: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15044"/>
            <a:ext cx="12065330" cy="5242955"/>
          </a:xfrm>
        </p:spPr>
        <p:txBody>
          <a:bodyPr/>
          <a:lstStyle/>
          <a:p>
            <a:r>
              <a:rPr lang="ru-RU" dirty="0" smtClean="0"/>
              <a:t>1. Раскрыть понятие дискретизации</a:t>
            </a:r>
          </a:p>
          <a:p>
            <a:r>
              <a:rPr lang="ru-RU" dirty="0" smtClean="0"/>
              <a:t>2. Аналоговые устройства (</a:t>
            </a:r>
            <a:r>
              <a:rPr lang="ru-RU" b="1" i="1" dirty="0"/>
              <a:t>Аналоговая </a:t>
            </a:r>
            <a:r>
              <a:rPr lang="ru-RU" b="1" i="1" dirty="0" smtClean="0"/>
              <a:t>информация)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 Дискретные устройства (</a:t>
            </a:r>
            <a:r>
              <a:rPr lang="ru-RU" b="1" i="1" dirty="0"/>
              <a:t>Дискретная </a:t>
            </a:r>
            <a:r>
              <a:rPr lang="ru-RU" b="1" i="1" dirty="0" smtClean="0"/>
              <a:t>информация)</a:t>
            </a:r>
            <a:endParaRPr lang="ru-RU" dirty="0" smtClean="0"/>
          </a:p>
          <a:p>
            <a:r>
              <a:rPr lang="ru-RU" dirty="0" smtClean="0"/>
              <a:t>4. Достоинства дискретного (цифрового) представления информации</a:t>
            </a:r>
          </a:p>
          <a:p>
            <a:r>
              <a:rPr lang="ru-RU" dirty="0" smtClean="0"/>
              <a:t>5. …………………</a:t>
            </a:r>
          </a:p>
          <a:p>
            <a:endParaRPr lang="ru-RU" dirty="0" smtClean="0"/>
          </a:p>
          <a:p>
            <a:endParaRPr lang="ru-RU" b="1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0396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498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8853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54</Words>
  <Application>Microsoft Office PowerPoint</Application>
  <PresentationFormat>Широкоэкранный</PresentationFormat>
  <Paragraphs>13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Уважаемые студенты! Задание на 20 января  В помощь вам я подготовила шаблон, как всегда. Вам остается только, по сути, ответить на вопросы по содержанию. По окончанию работы данный слайд надо будет удалить. По п.1. Раскрыть понятие дискретизации  По остальным пунктам – на каждый пункт – отдельный слайд). Слайды не должны быть пустыми. Если остаётся много свободного места, вставить изображение по теме. В итоге  у вас должно получиться минимум 10 слайдов!!! Титульный и содержание уже готовы. Работы присылаем на электронную почту!!! bengi-oskal@yandex.ru Чтобы не ошибиться, можно просто скопировать и вставить мой адрес</vt:lpstr>
      <vt:lpstr>Универсальность дискретного представления информации</vt:lpstr>
      <vt:lpstr>Содержание: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Информационная безопасность и тренды в развитии цифровых технологий; риски и прогнозы использования цифровых технологий</dc:title>
  <dc:creator>Компьютер</dc:creator>
  <cp:lastModifiedBy>Компьютер</cp:lastModifiedBy>
  <cp:revision>11</cp:revision>
  <dcterms:created xsi:type="dcterms:W3CDTF">2023-11-26T11:59:38Z</dcterms:created>
  <dcterms:modified xsi:type="dcterms:W3CDTF">2024-01-14T13:45:42Z</dcterms:modified>
</cp:coreProperties>
</file>